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" y="629285"/>
            <a:ext cx="11039475" cy="2667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6285"/>
            <a:ext cx="1221105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261100" cy="5533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310" y="3429000"/>
            <a:ext cx="5036185" cy="3017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470" y="447675"/>
            <a:ext cx="6867525" cy="2628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555" y="4503420"/>
            <a:ext cx="9525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练习：用链式前向星实现堆优化</a:t>
            </a:r>
            <a:r>
              <a:rPr lang="en-US" altLang="zh-CN"/>
              <a:t>Dijkstra</a:t>
            </a:r>
            <a:r>
              <a:rPr lang="zh-CN" altLang="en-US"/>
              <a:t>（</a:t>
            </a:r>
            <a:r>
              <a:rPr lang="en-US" altLang="zh-CN"/>
              <a:t>P4779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>
            <a:normAutofit fontScale="90000"/>
          </a:bodyPr>
          <a:p>
            <a:r>
              <a:rPr lang="zh-CN" altLang="en-US"/>
              <a:t>练习：用链式前向星实现堆优化</a:t>
            </a:r>
            <a:r>
              <a:rPr lang="en-US" altLang="zh-CN"/>
              <a:t>Dijkstra</a:t>
            </a:r>
            <a:r>
              <a:rPr lang="zh-CN" altLang="en-US"/>
              <a:t>（</a:t>
            </a:r>
            <a:r>
              <a:rPr lang="en-US" altLang="zh-CN"/>
              <a:t>P4779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25805"/>
            <a:ext cx="5041900" cy="61328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680" y="676910"/>
            <a:ext cx="6619875" cy="6181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9475" y="1042670"/>
            <a:ext cx="7600950" cy="4505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9475" y="6083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初始化</a:t>
            </a:r>
            <a:r>
              <a:rPr lang="en-US" altLang="zh-CN"/>
              <a:t>-1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3390" y="608330"/>
            <a:ext cx="10968990" cy="4618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3400" y="566420"/>
            <a:ext cx="10701655" cy="56737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22665" y="3678555"/>
            <a:ext cx="1138555" cy="156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6440" y="370840"/>
            <a:ext cx="9221470" cy="6116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9570" y="298450"/>
            <a:ext cx="10506710" cy="65551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90925" y="945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已存在的边：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330" y="410845"/>
            <a:ext cx="10837545" cy="61633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6540" y="443865"/>
            <a:ext cx="10706100" cy="422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03905" y="2631440"/>
            <a:ext cx="5767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//</a:t>
            </a:r>
            <a:r>
              <a:rPr lang="zh-CN" altLang="en-US" sz="2000"/>
              <a:t>先给</a:t>
            </a:r>
            <a:r>
              <a:rPr lang="en-US" altLang="zh-CN" sz="2000"/>
              <a:t>head[u]</a:t>
            </a:r>
            <a:r>
              <a:rPr lang="zh-CN" altLang="en-US" sz="2000"/>
              <a:t>赋值为当前边的编号</a:t>
            </a:r>
            <a:r>
              <a:rPr lang="en-US" altLang="zh-CN" sz="2000"/>
              <a:t>cnt</a:t>
            </a:r>
            <a:r>
              <a:rPr lang="zh-CN" altLang="en-US" sz="2000"/>
              <a:t>，再</a:t>
            </a:r>
            <a:r>
              <a:rPr lang="en-US" altLang="zh-CN" sz="2000"/>
              <a:t>cnt++</a:t>
            </a:r>
            <a:endParaRPr lang="en-US" altLang="zh-CN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1005" y="487045"/>
            <a:ext cx="10267950" cy="47434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WPS 演示</Application>
  <PresentationFormat>宽屏</PresentationFormat>
  <Paragraphs>10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练习：用链式前向星实现堆优化Dijkstra（P4779）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冰仔</cp:lastModifiedBy>
  <cp:revision>158</cp:revision>
  <dcterms:created xsi:type="dcterms:W3CDTF">2019-06-19T02:08:00Z</dcterms:created>
  <dcterms:modified xsi:type="dcterms:W3CDTF">2025-09-10T03:44:40Z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FB8877BEA2D04FFCA3AE69ABA832D2F3_11</vt:lpwstr>
  </property>
</Properties>
</file>